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564B1-37B8-1752-068F-CDA494A37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DA598D-3ABB-BA11-D71C-D42DDB077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DA629C-9B7D-EEB9-315B-3BE72D1EB4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71FAE2-33C6-2716-4DD0-0F729FEB7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21881C-7655-E595-7E3C-44A1368E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55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6B41C3-74CE-0C35-6B1F-BBE3828D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682F31B-E399-99B3-AF1C-ECACCE6E2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8D7C90-37E2-0626-858E-0D60BE86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669EE7-EC95-2915-F733-4D45D92F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18F4EA-B367-5C9A-ED9F-6C0A6541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911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5097C40-3C41-8EBC-99C4-DFA102349A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16244D-8328-4083-8352-60D4D7AD3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023402-F58E-0E62-2515-41FE38FBC3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9D04ED-536A-1ED2-F20A-AA9A7A51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B6C318-A736-B6A5-D82B-EBF6CC1D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999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120162-AB19-C851-D37B-44E65E1A53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83B615C-4EE7-526B-7816-892EE14CD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7E0C56-E0CF-0C82-248F-D3631909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0B1AB6-F3D9-5DF9-6EB0-274B6F16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61EEFE-C72C-226D-B4A5-8E2B3B03A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032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2A844-66B7-F2B4-1BB7-CE3F1B65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D6156-8155-07CF-F22E-8E4A5CB99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C87753-8DB3-9639-E631-1730E37B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F842EB-6738-1F03-8A6A-3F1F9616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8D50AB-B1B6-49B0-1092-F249F8006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791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A4C828-C36C-8204-75D4-39566C641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740A0C-10BA-B21D-1912-50DCBD737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D0B3FA-7A02-3DC4-011D-BF1DF6CF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94B73F-D1CD-7D00-537E-434197C0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1027C0-4D9D-D9A9-7C09-A504BF8E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314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BA5A61-5439-71F5-AD0B-856715295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1353FA-3897-7E3B-FC1C-26E6CC6C0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6DDCAA2-B486-6C13-974C-9FE37F97E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1FBEDD-3A9C-BC6A-F66D-6674778024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31DDC6-19AF-CC9E-8989-71A8C590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8B1DD0-E193-CE85-0B03-54466922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917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C0EEF6-C04F-3E0F-50E9-54512EB80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AB15786-462B-7557-0888-B52001B6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A360E7F-508F-2413-CFCD-E3F39E3FD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2FDF153-28A0-A9AE-97BE-F63E0DDC0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E94A1D-7711-5A21-64C0-7E8AEE0FEB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E18A632-7333-331F-DD89-5883A1B2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669A2DB-FC83-C4E1-2A42-E4D5B9E0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F2B04B4-0F14-2B14-A3C5-FD3687C30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883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75F6D-EBEB-263A-7B4C-DB5DDB413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683C445-0006-EE1B-434B-7C7F3D1E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B633FD1-8108-CC63-A7A7-7F11E21D2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B6F34EE-AC74-AB24-6541-1A101DC8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4043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B8C85F7-467A-F806-2ACE-397EFB6A54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C3A6AA0-62C1-ED72-0C86-ADFF5882D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34B5412-516B-D430-8090-95D9ED0E7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Elemento grafico 4">
            <a:extLst>
              <a:ext uri="{FF2B5EF4-FFF2-40B4-BE49-F238E27FC236}">
                <a16:creationId xmlns:a16="http://schemas.microsoft.com/office/drawing/2014/main" id="{90216B47-4A38-75C0-539A-D90A5E2E0A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19214" y="253945"/>
            <a:ext cx="3310392" cy="54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15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312EBC-46ED-FF11-7E17-6D2AB60EF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1955F7-A7B0-E37F-FDCB-9E43F00D6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C4770A8-0465-972A-59F1-2B80DD805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09064A-2CC8-BA78-D774-243956404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E6FB63-AB2A-007E-A471-107A1713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BD019CC-1B6B-D9FD-B397-440F35824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20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F22ACC-ED0C-A20B-E267-F5B52A167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78BC29-56DD-3A78-6AA7-5C38757FC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9744DE-362F-BB16-8B87-DFE2B5C9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647D00-3F7A-6F93-465F-A1CF09014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C01EAE-92D7-CC3A-453B-FB299D3F1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67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DA16EC-2C86-DEEB-5F82-F891333BE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4C43449-2808-2693-C003-687671FAC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5A0955-D3D7-178B-0615-A9DD97EA6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361A0A-F4C5-3866-526E-D81F8AA3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A1AE6A-5307-4AB8-E0BC-2F769DEAE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356FE1-BC55-E414-1817-CB8C0221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71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EFF017-E2CA-27C1-7EA5-0C1AD4BD8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7E01D8E-86F8-F99E-A639-8D94DB3BB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9986E2-2742-CA3B-82E7-A0D58A5D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6F0CEE-FF60-9790-AB2B-33647A66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08D741-9CF0-2331-E1E8-99C4D09C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0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9027D26-D6E8-2E52-1AEB-123093DA70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00AC0B-652C-E1A0-0563-B3ED10D64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EEA90B-F496-389F-5A99-EB26C3869A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940540-95DF-4F6C-86F5-5FBB06E06413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97315A-920E-1BCB-01A3-C26A18DFC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6F8E6C-1B26-30D6-CB3C-A04A9D75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203E6A-BDA3-4A73-AED5-3D07F51735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76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BC5D73-25D5-6FA7-EA8C-D6252B83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F3649F-C205-155C-4C36-64B98BB2C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FA03BB-C2C3-59CB-52B4-0B5DC2E3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C2A5B3-54FD-3723-FCB9-F07468FE3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38E9AC-A963-5B76-343D-A7767FB4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24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FD70A3-BBC4-47AA-2DA2-7D6C3239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A72DAA-A914-0EA2-C7A6-FB5AEDAC1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AA71CE-8AA4-5072-5CC4-5A8DE551C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1E2CA5-6CDB-855F-EB20-79402EAD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487F33-87DE-1ADD-CE27-83EBBD811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1F2660-2D78-42BE-BE30-527E621B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400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BA694B-6F11-8CA2-05E8-C051E51FC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4F2584-891C-EB35-00A1-9F1C38431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BE91BC-D0A7-AC1E-8DE4-470C1C1B1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4ADF103-E414-63AA-2489-22FA9A97E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9C918DF-091E-8B2E-0FB2-69FC0AAA5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FEAD3BB-B3D6-C060-7C47-C5D1CD36E8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6C5D99D-5091-4DB0-5E13-F5D609E4C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0022B54-9EFC-617B-BC7E-28311465F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59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9BCD60-C07D-B8FB-F81B-40EBC906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418F114-AD5B-5AAB-C5E4-E07CA8A522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7D8D378-795C-CBDF-1298-6920BB654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BE2B89-A936-8B9C-26D8-29AD9676D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0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08449FA-25A9-F9D8-7865-92EA0E77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7400296-952F-6188-F965-36B314DC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DF372BB-BED7-AFAE-B81E-440AA727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683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1AE093-D077-E00F-2752-855FB8E0C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56023A-6083-51C7-0E17-17055BA32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268EF41-99D4-E0A3-2601-B42B0EE8B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6823E10-400A-9CA0-52FC-155AE02AB0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C8F415-D5F3-2141-C74C-17CCECD4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3822B5E-144F-E0BC-3844-2CEAC494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73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275D58-CB8F-07D9-2AEF-10BBA37FA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3EB80F-E2B7-6F2F-E0BC-A7823DCCD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8C5B31-F0A3-CF9E-C436-D83B46383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09D85A-EC18-10F6-1297-952C3151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5F398-5E17-40F4-9A9D-468ECA1C39C7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EB5043-16E5-4703-7B26-CB19987C3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55580B-8A42-1366-F734-494D4C01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BA967B-0897-4130-83DF-8260D1C480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924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3.sv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sv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B7E1AD2D-FCA8-F16F-D72F-A60F55134C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24"/>
          <a:stretch>
            <a:fillRect/>
          </a:stretch>
        </p:blipFill>
        <p:spPr>
          <a:xfrm>
            <a:off x="0" y="6384897"/>
            <a:ext cx="12192000" cy="473103"/>
          </a:xfrm>
          <a:prstGeom prst="rect">
            <a:avLst/>
          </a:prstGeom>
        </p:spPr>
      </p:pic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9E1332DE-28BB-7A52-57A9-8BE6A600148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619214" y="253945"/>
            <a:ext cx="3310392" cy="54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CB47EDCA-9ADB-40D7-6314-56B45650201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24"/>
          <a:stretch>
            <a:fillRect/>
          </a:stretch>
        </p:blipFill>
        <p:spPr>
          <a:xfrm>
            <a:off x="0" y="6384897"/>
            <a:ext cx="12192000" cy="473103"/>
          </a:xfrm>
          <a:prstGeom prst="rect">
            <a:avLst/>
          </a:prstGeom>
        </p:spPr>
      </p:pic>
      <p:pic>
        <p:nvPicPr>
          <p:cNvPr id="9" name="Elemento grafico 8">
            <a:extLst>
              <a:ext uri="{FF2B5EF4-FFF2-40B4-BE49-F238E27FC236}">
                <a16:creationId xmlns:a16="http://schemas.microsoft.com/office/drawing/2014/main" id="{7606C18A-D8C0-D64C-EEB5-3557C6DE918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35983" y="4977516"/>
            <a:ext cx="10920034" cy="1068415"/>
          </a:xfrm>
          <a:prstGeom prst="rect">
            <a:avLst/>
          </a:prstGeom>
        </p:spPr>
      </p:pic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83C759A0-0A9B-C9F9-9CC0-DD25BF1832A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619214" y="253945"/>
            <a:ext cx="3310392" cy="54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7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7B8A939-6424-BEF1-D87B-7729C1993399}"/>
              </a:ext>
            </a:extLst>
          </p:cNvPr>
          <p:cNvSpPr txBox="1"/>
          <p:nvPr/>
        </p:nvSpPr>
        <p:spPr>
          <a:xfrm>
            <a:off x="3048000" y="2293625"/>
            <a:ext cx="6096000" cy="227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1 — Titolo &amp; Team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Titolo del Project Work</a:t>
            </a:r>
            <a:b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Sottotitolo (</a:t>
            </a:r>
            <a:r>
              <a:rPr lang="it-IT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claim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/beneficio in 1 riga)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Chi siamo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Team/Corso/Università/Partner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Ruoli principali (PM, Data, Field test, Comunicazione)</a:t>
            </a:r>
          </a:p>
        </p:txBody>
      </p:sp>
    </p:spTree>
    <p:extLst>
      <p:ext uri="{BB962C8B-B14F-4D97-AF65-F5344CB8AC3E}">
        <p14:creationId xmlns:p14="http://schemas.microsoft.com/office/powerpoint/2010/main" val="20476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38AE3-C9B7-1A7E-A0BF-980718D0B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AE270B-DDCE-B634-C9D4-2F6F7D856147}"/>
              </a:ext>
            </a:extLst>
          </p:cNvPr>
          <p:cNvSpPr txBox="1"/>
          <p:nvPr/>
        </p:nvSpPr>
        <p:spPr>
          <a:xfrm>
            <a:off x="3048000" y="2493103"/>
            <a:ext cx="6096000" cy="1871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2 — Problema &amp; Opportunità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Contesto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Trend rilevanti (es. cambiamento climatico, costi input, richiesta qualità/trasparenza)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Dolore attuale (inefficienze, sprechi, dati frammentati)</a:t>
            </a:r>
          </a:p>
        </p:txBody>
      </p:sp>
    </p:spTree>
    <p:extLst>
      <p:ext uri="{BB962C8B-B14F-4D97-AF65-F5344CB8AC3E}">
        <p14:creationId xmlns:p14="http://schemas.microsoft.com/office/powerpoint/2010/main" val="286028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52201-C4DC-B9ED-E5C1-9A30E6464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E7F0E66-B7C6-39F8-A4EB-1403C6FE5348}"/>
              </a:ext>
            </a:extLst>
          </p:cNvPr>
          <p:cNvSpPr txBox="1"/>
          <p:nvPr/>
        </p:nvSpPr>
        <p:spPr>
          <a:xfrm>
            <a:off x="3048000" y="1695192"/>
            <a:ext cx="6096000" cy="34676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3 — Soluzione &amp; Obiettivi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Proposta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Cosa facciamo (es. monitoraggio sostenibilità + DSS per decisioni di campo)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 chi (target: aziende agricole/filiera/PA/consumatori)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Obiettivi SMART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Riduzione sprechi/consumi (es. -15% H₂O/ha)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Miglior resa/qualità (+X% KPI qualitativi)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Trasparenza (tracciabilità/etichette/QR)</a:t>
            </a:r>
          </a:p>
        </p:txBody>
      </p:sp>
    </p:spTree>
    <p:extLst>
      <p:ext uri="{BB962C8B-B14F-4D97-AF65-F5344CB8AC3E}">
        <p14:creationId xmlns:p14="http://schemas.microsoft.com/office/powerpoint/2010/main" val="387411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4F950-9048-082F-4DF8-C0CDF3B82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E0921A-6C94-474B-DE37-B6718322D74B}"/>
              </a:ext>
            </a:extLst>
          </p:cNvPr>
          <p:cNvSpPr txBox="1"/>
          <p:nvPr/>
        </p:nvSpPr>
        <p:spPr>
          <a:xfrm>
            <a:off x="2095500" y="1495714"/>
            <a:ext cx="8001000" cy="3866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4 — Metodo &amp; Strumenti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Approccio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Fasi: analisi → pilota → validazione → scaling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Tool (esempio agroalimentare)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Misurazione sostenibilità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(KPI acqua/energia/CO₂, LCA semplificata)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Centraline meteo &amp; sensori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(microclima, bagnatura fogliare)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Piattaforma </a:t>
            </a:r>
            <a:r>
              <a:rPr lang="it-IT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Agricolus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(mappe vigore, modelli previsionali, quaderno di campagna)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Apicoltura intelligente (</a:t>
            </a:r>
            <a:r>
              <a:rPr lang="it-IT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Melixa</a:t>
            </a: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come </a:t>
            </a:r>
            <a:r>
              <a:rPr lang="it-IT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bio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-indicatore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Framework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ESG/</a:t>
            </a:r>
            <a:r>
              <a:rPr lang="it-IT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SDGs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SQNPI/BIO, DOP/IGP (se rilevante)</a:t>
            </a:r>
          </a:p>
        </p:txBody>
      </p:sp>
    </p:spTree>
    <p:extLst>
      <p:ext uri="{BB962C8B-B14F-4D97-AF65-F5344CB8AC3E}">
        <p14:creationId xmlns:p14="http://schemas.microsoft.com/office/powerpoint/2010/main" val="285430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357BD-72F4-1594-B1AA-3AF010E1D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9E65E2C-9FAC-6591-28AC-40247D8DAFED}"/>
              </a:ext>
            </a:extLst>
          </p:cNvPr>
          <p:cNvSpPr txBox="1"/>
          <p:nvPr/>
        </p:nvSpPr>
        <p:spPr>
          <a:xfrm>
            <a:off x="2506133" y="1648512"/>
            <a:ext cx="7179733" cy="356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5 — Risultati Attesi &amp; Impatto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KPI tecnici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Acqua/energia per unità di prodotto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Resa e qualità (parametri merceologici)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Riduzione input/sprechi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Impatto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Economico (margini, </a:t>
            </a:r>
            <a:r>
              <a:rPr lang="it-IT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payback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Ambientale (</a:t>
            </a:r>
            <a:r>
              <a:rPr lang="it-IT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CO₂eq</a:t>
            </a:r>
            <a: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suolo/biodiversità)</a:t>
            </a:r>
          </a:p>
          <a:p>
            <a:pPr>
              <a:buNone/>
            </a:pPr>
            <a:r>
              <a:rPr lang="it-IT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Sociale (competenze, occupazione, filiera locale)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899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A2D9A-FBC7-3E20-439F-EF7BCA87E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BCA768-6FAC-4821-923B-CAC1D5F5F403}"/>
              </a:ext>
            </a:extLst>
          </p:cNvPr>
          <p:cNvSpPr txBox="1"/>
          <p:nvPr/>
        </p:nvSpPr>
        <p:spPr>
          <a:xfrm>
            <a:off x="2666998" y="910457"/>
            <a:ext cx="5173135" cy="5037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Slide 6 — Roadmap, Budget &amp; Prossimi Passi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Roadmap (3–6 mesi)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Mese 1–2: setup dati &amp; pilot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Mese 3–4: test in campo &amp; iterazioni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Mese 5–6: validazione, report, scaling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Risorse &amp; Budget (macro)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Persone (ore/ruoli)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Materiali/servizi (sensori, licenze, assistenza)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Comunicazione/disseminazione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Rischi &amp; mitigazioni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Dati incompleti → protocollo di raccolta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Meteo estremo → piani adattivi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it-I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Adozione → formazione on-field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action</a:t>
            </a:r>
            <a:endParaRPr lang="it-I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t-IT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Cosa chiediamo (partner, accesso campi dati, co-finanziamento)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507698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A7E28AD-0E39-AE4C-3A9C-473AA818D58D}"/>
              </a:ext>
            </a:extLst>
          </p:cNvPr>
          <p:cNvSpPr txBox="1"/>
          <p:nvPr/>
        </p:nvSpPr>
        <p:spPr>
          <a:xfrm>
            <a:off x="1566334" y="3050435"/>
            <a:ext cx="6096000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Grazie dell’attenzione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244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376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Aptos</vt:lpstr>
      <vt:lpstr>Arial</vt:lpstr>
      <vt:lpstr>Symbol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Guido Bellini</dc:creator>
  <cp:lastModifiedBy>Guido Bellini</cp:lastModifiedBy>
  <cp:revision>1</cp:revision>
  <dcterms:created xsi:type="dcterms:W3CDTF">2025-10-07T09:19:47Z</dcterms:created>
  <dcterms:modified xsi:type="dcterms:W3CDTF">2025-10-07T09:31:38Z</dcterms:modified>
</cp:coreProperties>
</file>